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e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63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95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212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634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62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3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87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14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883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52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94FB8-650E-4955-93C4-C87456A7FD8E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D7796-4821-455D-87B6-D97C51E9C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5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892765"/>
            <a:ext cx="9144000" cy="3072471"/>
          </a:xfrm>
        </p:spPr>
        <p:txBody>
          <a:bodyPr>
            <a:normAutofit/>
          </a:bodyPr>
          <a:lstStyle/>
          <a:p>
            <a:r>
              <a:rPr lang="en-US" dirty="0" smtClean="0"/>
              <a:t>Optimus Prime beer version </a:t>
            </a:r>
            <a:r>
              <a:rPr lang="en-US" sz="3200" dirty="0" smtClean="0"/>
              <a:t>made by:</a:t>
            </a:r>
            <a:br>
              <a:rPr lang="en-US" sz="3200" dirty="0" smtClean="0"/>
            </a:br>
            <a:r>
              <a:rPr lang="bg-BG" sz="3200" dirty="0" smtClean="0"/>
              <a:t>Фантастичната петорка </a:t>
            </a:r>
            <a:br>
              <a:rPr lang="bg-BG" sz="3200" dirty="0" smtClean="0"/>
            </a:br>
            <a:r>
              <a:rPr lang="bg-BG" sz="3200" dirty="0" smtClean="0"/>
              <a:t>с помощта на Росен Витанов и майстор Вальо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69720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70" y="1611085"/>
            <a:ext cx="2735363" cy="45589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678" y="1611085"/>
            <a:ext cx="3360421" cy="448056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5869" y="513806"/>
            <a:ext cx="117462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4000" dirty="0" smtClean="0">
                <a:latin typeface="+mj-lt"/>
              </a:rPr>
              <a:t>Ден първи</a:t>
            </a:r>
            <a:endParaRPr lang="en-US" sz="4000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764" y="1611085"/>
            <a:ext cx="3425190" cy="456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118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_20190315_20234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9</Words>
  <Application>Microsoft Office PowerPoint</Application>
  <PresentationFormat>Widescreen</PresentationFormat>
  <Paragraphs>2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Optimus Prime beer version made by: Фантастичната петорка  с помощта на Росен Витанов и майстор Вальо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aleksm2001</dc:creator>
  <cp:lastModifiedBy>aleksm2001</cp:lastModifiedBy>
  <cp:revision>5</cp:revision>
  <dcterms:created xsi:type="dcterms:W3CDTF">2019-03-16T05:55:52Z</dcterms:created>
  <dcterms:modified xsi:type="dcterms:W3CDTF">2019-03-16T11:06:42Z</dcterms:modified>
</cp:coreProperties>
</file>

<file path=docProps/thumbnail.jpeg>
</file>